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61A50-7669-41D8-8F04-A0BFDC54720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C8FE1-F27B-4086-B430-348E7A591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416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1F1E16-EAD9-4D43-9220-03E47454E1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212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1F1E16-EAD9-4D43-9220-03E47454E1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718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1F1E16-EAD9-4D43-9220-03E47454E1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44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503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128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6931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ist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4BBF55F-62CF-5E4C-9BB2-DA21A3F3D9EA}"/>
              </a:ext>
            </a:extLst>
          </p:cNvPr>
          <p:cNvSpPr>
            <a:spLocks noGrp="1"/>
          </p:cNvSpPr>
          <p:nvPr>
            <p:ph type="body" idx="54" hasCustomPrompt="1"/>
          </p:nvPr>
        </p:nvSpPr>
        <p:spPr>
          <a:xfrm>
            <a:off x="475284" y="912772"/>
            <a:ext cx="7579928" cy="57531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Place your title here</a:t>
            </a:r>
            <a:endParaRPr lang="el-GR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D1FF500A-9329-8900-46F2-40A89EEDE3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2601" y="6075608"/>
            <a:ext cx="1155131" cy="414025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44AC6C1-9BD6-6D91-801B-A86939675B88}"/>
              </a:ext>
            </a:extLst>
          </p:cNvPr>
          <p:cNvSpPr>
            <a:spLocks noGrp="1"/>
          </p:cNvSpPr>
          <p:nvPr>
            <p:ph type="body" idx="58" hasCustomPrompt="1"/>
          </p:nvPr>
        </p:nvSpPr>
        <p:spPr>
          <a:xfrm>
            <a:off x="490537" y="1437429"/>
            <a:ext cx="5474072" cy="75796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ts val="1515"/>
              </a:lnSpc>
              <a:buNone/>
              <a:defRPr sz="1040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Descriptive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ED644D-5068-6CBC-271B-F0C0DCF3D02F}"/>
              </a:ext>
            </a:extLst>
          </p:cNvPr>
          <p:cNvSpPr txBox="1"/>
          <p:nvPr userDrawn="1"/>
        </p:nvSpPr>
        <p:spPr>
          <a:xfrm>
            <a:off x="10123605" y="6126001"/>
            <a:ext cx="171052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999" algn="r">
              <a:lnSpc>
                <a:spcPct val="120000"/>
              </a:lnSpc>
            </a:pPr>
            <a:r>
              <a:rPr lang="en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Έ</a:t>
            </a:r>
            <a: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νας νέος κόσμος</a:t>
            </a:r>
            <a:r>
              <a:rPr lang="en-US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 </a:t>
            </a:r>
            <a: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πληρωμών</a:t>
            </a:r>
            <a:b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</a:br>
            <a:r>
              <a:rPr lang="el-GR" sz="613" b="1" i="0">
                <a:solidFill>
                  <a:srgbClr val="6200EA"/>
                </a:solidFill>
                <a:latin typeface="Roobert PRO SemiBold" pitchFamily="2" charset="0"/>
                <a:cs typeface="Cera GR Bold"/>
              </a:rPr>
              <a:t>στο κινητό σου!</a:t>
            </a:r>
            <a:endParaRPr lang="en-GR" sz="613" b="1" i="0">
              <a:solidFill>
                <a:srgbClr val="6200EA"/>
              </a:solidFill>
              <a:latin typeface="Roobert PRO SemiBold" pitchFamily="2" charset="0"/>
              <a:cs typeface="Cera GR Bold"/>
            </a:endParaRP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22B75B40-66BA-0005-CB02-42801279FDA2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6316552" y="2535124"/>
            <a:ext cx="5385435" cy="2837523"/>
          </a:xfrm>
          <a:prstGeom prst="roundRect">
            <a:avLst>
              <a:gd name="adj" fmla="val 3931"/>
            </a:avLst>
          </a:prstGeom>
        </p:spPr>
        <p:txBody>
          <a:bodyPr/>
          <a:lstStyle/>
          <a:p>
            <a:endParaRPr lang="en-GR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A512E9A-4FEE-2622-A545-C5DE5DE4275C}"/>
              </a:ext>
            </a:extLst>
          </p:cNvPr>
          <p:cNvSpPr>
            <a:spLocks noGrp="1"/>
          </p:cNvSpPr>
          <p:nvPr>
            <p:ph type="body" idx="71" hasCustomPrompt="1"/>
          </p:nvPr>
        </p:nvSpPr>
        <p:spPr>
          <a:xfrm>
            <a:off x="6438222" y="5531204"/>
            <a:ext cx="4266237" cy="20015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827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Περιγραφή εικόνας</a:t>
            </a:r>
            <a:endParaRPr lang="en-US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B1D6F4D1-F69A-6219-1A72-F8B36C0DA78A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490015" y="2535124"/>
            <a:ext cx="5385435" cy="2837523"/>
          </a:xfrm>
          <a:prstGeom prst="roundRect">
            <a:avLst>
              <a:gd name="adj" fmla="val 3931"/>
            </a:avLst>
          </a:prstGeom>
        </p:spPr>
        <p:txBody>
          <a:bodyPr/>
          <a:lstStyle/>
          <a:p>
            <a:endParaRPr lang="en-GR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99778E-D025-6DBC-C850-2CDA3EA9925D}"/>
              </a:ext>
            </a:extLst>
          </p:cNvPr>
          <p:cNvSpPr>
            <a:spLocks noGrp="1"/>
          </p:cNvSpPr>
          <p:nvPr>
            <p:ph type="body" idx="73" hasCustomPrompt="1"/>
          </p:nvPr>
        </p:nvSpPr>
        <p:spPr>
          <a:xfrm>
            <a:off x="611684" y="5531204"/>
            <a:ext cx="4266237" cy="20015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827" b="0" i="0">
                <a:solidFill>
                  <a:srgbClr val="6200EA"/>
                </a:solidFill>
                <a:latin typeface="Roobert PRO" pitchFamily="2" charset="0"/>
                <a:cs typeface="Roobert PRO" pitchFamily="2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Περιγραφή εικόνας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48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62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27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191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548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5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017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346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E612-0682-4C02-ABDE-B46D009B1C63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BDD5-A757-4054-AF16-167E20414D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75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 descr="Εικόνα που περιέχει κείμενο, στιγμιότυπο οθόνης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A5BF2379-A1D4-C3BA-BF19-9B7091B3B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372" y="1235571"/>
            <a:ext cx="2108337" cy="4685193"/>
          </a:xfrm>
          <a:prstGeom prst="rect">
            <a:avLst/>
          </a:prstGeom>
        </p:spPr>
      </p:pic>
      <p:pic>
        <p:nvPicPr>
          <p:cNvPr id="12" name="Εικόνα 11" descr="Εικόνα που περιέχει κείμενο, στιγμιότυπο οθόνης&#10;&#10;Περιγραφή που δημιουργήθηκε αυτόματα">
            <a:extLst>
              <a:ext uri="{FF2B5EF4-FFF2-40B4-BE49-F238E27FC236}">
                <a16:creationId xmlns:a16="http://schemas.microsoft.com/office/drawing/2014/main" id="{F085D1D9-818C-2779-0033-1ED67E27B76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12"/>
          <a:stretch/>
        </p:blipFill>
        <p:spPr>
          <a:xfrm>
            <a:off x="5097850" y="1320608"/>
            <a:ext cx="2016280" cy="4534459"/>
          </a:xfrm>
          <a:prstGeom prst="rect">
            <a:avLst/>
          </a:prstGeom>
        </p:spPr>
      </p:pic>
      <p:pic>
        <p:nvPicPr>
          <p:cNvPr id="7" name="Εικόνα 6" descr="Εικόνα που περιέχει κείμενο, στιγμιότυπο οθόνης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5CB95B7C-FDD5-4AD0-8589-7F71EE84DC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95" y="1290267"/>
            <a:ext cx="2052157" cy="4564800"/>
          </a:xfrm>
          <a:prstGeom prst="rect">
            <a:avLst/>
          </a:prstGeom>
        </p:spPr>
      </p:pic>
      <p:pic>
        <p:nvPicPr>
          <p:cNvPr id="14" name="Picture 2" descr="iPhone 12 png">
            <a:extLst>
              <a:ext uri="{FF2B5EF4-FFF2-40B4-BE49-F238E27FC236}">
                <a16:creationId xmlns:a16="http://schemas.microsoft.com/office/drawing/2014/main" id="{A187FD50-F79A-228B-EEE5-276B788A1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271" y="1163486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Phone 12 png">
            <a:extLst>
              <a:ext uri="{FF2B5EF4-FFF2-40B4-BE49-F238E27FC236}">
                <a16:creationId xmlns:a16="http://schemas.microsoft.com/office/drawing/2014/main" id="{11E4BD3C-9A4F-DA48-3169-3FD16AC2B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113" y="1129138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Phone 12 png">
            <a:extLst>
              <a:ext uri="{FF2B5EF4-FFF2-40B4-BE49-F238E27FC236}">
                <a16:creationId xmlns:a16="http://schemas.microsoft.com/office/drawing/2014/main" id="{75E081BC-85B8-5F56-DC33-9AD4BEF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636" y="1150005"/>
            <a:ext cx="3237473" cy="489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1285930-3605-3972-B58E-82E09A3F4D41}"/>
              </a:ext>
            </a:extLst>
          </p:cNvPr>
          <p:cNvSpPr/>
          <p:nvPr/>
        </p:nvSpPr>
        <p:spPr>
          <a:xfrm>
            <a:off x="904273" y="367334"/>
            <a:ext cx="2302280" cy="311561"/>
          </a:xfrm>
          <a:prstGeom prst="roundRect">
            <a:avLst/>
          </a:prstGeom>
          <a:solidFill>
            <a:srgbClr val="6200E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8000" tIns="48000" rIns="48000" bIns="48000">
            <a:spAutoFit/>
          </a:bodyPr>
          <a:lstStyle/>
          <a:p>
            <a:pPr lvl="0" defTabSz="609585">
              <a:defRPr/>
            </a:pP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Β</a:t>
            </a:r>
            <a:r>
              <a:rPr lang="en-US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ή</a:t>
            </a:r>
            <a:r>
              <a:rPr lang="el-GR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ματα</a:t>
            </a: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 επισύναψης απόδειξης</a:t>
            </a:r>
            <a:endParaRPr lang="en-GB" sz="1200" dirty="0">
              <a:ln w="12700">
                <a:noFill/>
                <a:prstDash val="solid"/>
              </a:ln>
              <a:solidFill>
                <a:srgbClr val="FFFFFF"/>
              </a:solidFill>
              <a:latin typeface="Roobert PRO Medium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C465691-1C42-4F85-BFE0-4C99CC0F77B4}"/>
              </a:ext>
            </a:extLst>
          </p:cNvPr>
          <p:cNvSpPr/>
          <p:nvPr/>
        </p:nvSpPr>
        <p:spPr>
          <a:xfrm>
            <a:off x="475577" y="367334"/>
            <a:ext cx="322966" cy="311561"/>
          </a:xfrm>
          <a:prstGeom prst="roundRect">
            <a:avLst/>
          </a:prstGeom>
          <a:solidFill>
            <a:schemeClr val="bg1"/>
          </a:solidFill>
          <a:ln w="10160">
            <a:solidFill>
              <a:srgbClr val="6200E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72000" tIns="48000" rIns="72000" bIns="48000">
            <a:spAutoFit/>
          </a:bodyPr>
          <a:lstStyle/>
          <a:p>
            <a:pPr algn="ctr" defTabSz="609585"/>
            <a:r>
              <a:rPr lang="el-GR" sz="1200" dirty="0">
                <a:ln w="12700">
                  <a:noFill/>
                  <a:prstDash val="solid"/>
                </a:ln>
                <a:solidFill>
                  <a:srgbClr val="6200EA"/>
                </a:solidFill>
                <a:latin typeface="Roobert PRO Medium" pitchFamily="2" charset="0"/>
              </a:rPr>
              <a:t>01</a:t>
            </a:r>
            <a:endParaRPr lang="en-GB" sz="1200" dirty="0">
              <a:ln w="12700">
                <a:noFill/>
                <a:prstDash val="solid"/>
              </a:ln>
              <a:solidFill>
                <a:srgbClr val="6200EA"/>
              </a:solidFill>
              <a:latin typeface="Roobert PRO Medium" pitchFamily="2" charset="0"/>
            </a:endParaRPr>
          </a:p>
        </p:txBody>
      </p:sp>
      <p:sp>
        <p:nvSpPr>
          <p:cNvPr id="18" name="Στρογγυλεμένο ορθογώνιο 17">
            <a:extLst>
              <a:ext uri="{FF2B5EF4-FFF2-40B4-BE49-F238E27FC236}">
                <a16:creationId xmlns:a16="http://schemas.microsoft.com/office/drawing/2014/main" id="{C169A88D-0047-7367-6833-D6A63EC0CA87}"/>
              </a:ext>
            </a:extLst>
          </p:cNvPr>
          <p:cNvSpPr/>
          <p:nvPr/>
        </p:nvSpPr>
        <p:spPr>
          <a:xfrm>
            <a:off x="4782131" y="357362"/>
            <a:ext cx="928996" cy="357188"/>
          </a:xfrm>
          <a:prstGeom prst="round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Στρογγυλεμένο ορθογώνιο 18">
            <a:extLst>
              <a:ext uri="{FF2B5EF4-FFF2-40B4-BE49-F238E27FC236}">
                <a16:creationId xmlns:a16="http://schemas.microsoft.com/office/drawing/2014/main" id="{12195FDF-8C89-2DA7-A0C1-6459BD189002}"/>
              </a:ext>
            </a:extLst>
          </p:cNvPr>
          <p:cNvSpPr/>
          <p:nvPr/>
        </p:nvSpPr>
        <p:spPr>
          <a:xfrm>
            <a:off x="1724723" y="6093541"/>
            <a:ext cx="2223541" cy="6463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E6010E5-74D4-3E03-45A4-A3F4C84AB7A5}"/>
              </a:ext>
            </a:extLst>
          </p:cNvPr>
          <p:cNvSpPr txBox="1"/>
          <p:nvPr/>
        </p:nvSpPr>
        <p:spPr>
          <a:xfrm>
            <a:off x="1724723" y="6093540"/>
            <a:ext cx="2223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Άνοιξε το </a:t>
            </a:r>
            <a:r>
              <a:rPr lang="en-US" sz="1200" dirty="0">
                <a:latin typeface="Roobert PRO" pitchFamily="2" charset="0"/>
              </a:rPr>
              <a:t>payzy app </a:t>
            </a:r>
            <a:r>
              <a:rPr lang="el-GR" sz="1200" dirty="0">
                <a:latin typeface="Roobert PRO" pitchFamily="2" charset="0"/>
              </a:rPr>
              <a:t>στο κινητό σου και πάτησε την εικόνα Προφίλ</a:t>
            </a:r>
            <a:r>
              <a:rPr lang="en-US" sz="1200" dirty="0">
                <a:latin typeface="Roobert PRO" pitchFamily="2" charset="0"/>
              </a:rPr>
              <a:t> </a:t>
            </a:r>
            <a:r>
              <a:rPr lang="el-GR" sz="1200" dirty="0">
                <a:latin typeface="Roobert PRO" pitchFamily="2" charset="0"/>
              </a:rPr>
              <a:t>σου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93D761-4A14-5316-06E6-AB4745BE0D50}"/>
              </a:ext>
            </a:extLst>
          </p:cNvPr>
          <p:cNvSpPr txBox="1"/>
          <p:nvPr/>
        </p:nvSpPr>
        <p:spPr>
          <a:xfrm>
            <a:off x="5945977" y="6098681"/>
            <a:ext cx="3841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Επίλεξε την ενότητα «Βοήθεια &amp; υποστήριξη» και από εκεί το «Ρώτα τον </a:t>
            </a:r>
            <a:r>
              <a:rPr lang="en-US" sz="1200" dirty="0" err="1">
                <a:latin typeface="Roobert PRO" pitchFamily="2" charset="0"/>
              </a:rPr>
              <a:t>Yzy</a:t>
            </a:r>
            <a:r>
              <a:rPr lang="el-GR" sz="1200" dirty="0">
                <a:latin typeface="Roobert PRO" pitchFamily="2" charset="0"/>
              </a:rPr>
              <a:t>»</a:t>
            </a:r>
          </a:p>
        </p:txBody>
      </p:sp>
      <p:sp>
        <p:nvSpPr>
          <p:cNvPr id="22" name="Στρογγυλεμένο ορθογώνιο 21">
            <a:extLst>
              <a:ext uri="{FF2B5EF4-FFF2-40B4-BE49-F238E27FC236}">
                <a16:creationId xmlns:a16="http://schemas.microsoft.com/office/drawing/2014/main" id="{E1A0A760-69C7-EBEA-8E9C-E7108235D13F}"/>
              </a:ext>
            </a:extLst>
          </p:cNvPr>
          <p:cNvSpPr/>
          <p:nvPr/>
        </p:nvSpPr>
        <p:spPr>
          <a:xfrm>
            <a:off x="5906815" y="6027871"/>
            <a:ext cx="3880593" cy="6463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Στρογγυλεμένο ορθογώνιο 36">
            <a:extLst>
              <a:ext uri="{FF2B5EF4-FFF2-40B4-BE49-F238E27FC236}">
                <a16:creationId xmlns:a16="http://schemas.microsoft.com/office/drawing/2014/main" id="{613B53CF-18D4-DD0C-1AAD-8184B0487C73}"/>
              </a:ext>
            </a:extLst>
          </p:cNvPr>
          <p:cNvSpPr/>
          <p:nvPr/>
        </p:nvSpPr>
        <p:spPr>
          <a:xfrm>
            <a:off x="5088809" y="3042723"/>
            <a:ext cx="1810629" cy="3571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Στρογγυλεμένο ορθογώνιο 39">
            <a:extLst>
              <a:ext uri="{FF2B5EF4-FFF2-40B4-BE49-F238E27FC236}">
                <a16:creationId xmlns:a16="http://schemas.microsoft.com/office/drawing/2014/main" id="{6C79C8DF-9820-9624-1F91-5E97602ABAA6}"/>
              </a:ext>
            </a:extLst>
          </p:cNvPr>
          <p:cNvSpPr/>
          <p:nvPr/>
        </p:nvSpPr>
        <p:spPr>
          <a:xfrm>
            <a:off x="8380923" y="3088839"/>
            <a:ext cx="1455850" cy="3571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Στρογγυλεμένο ορθογώνιο 36">
            <a:extLst>
              <a:ext uri="{FF2B5EF4-FFF2-40B4-BE49-F238E27FC236}">
                <a16:creationId xmlns:a16="http://schemas.microsoft.com/office/drawing/2014/main" id="{A1791912-8785-A2B1-D201-BC60F949B623}"/>
              </a:ext>
            </a:extLst>
          </p:cNvPr>
          <p:cNvSpPr/>
          <p:nvPr/>
        </p:nvSpPr>
        <p:spPr>
          <a:xfrm>
            <a:off x="1838968" y="1443992"/>
            <a:ext cx="365428" cy="37693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795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9A59A23D-7C67-F553-217F-1843218C8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7161" y="1063107"/>
            <a:ext cx="2162429" cy="4573737"/>
          </a:xfrm>
          <a:prstGeom prst="rect">
            <a:avLst/>
          </a:prstGeom>
        </p:spPr>
      </p:pic>
      <p:pic>
        <p:nvPicPr>
          <p:cNvPr id="15" name="Picture 2" descr="iPhone 12 png">
            <a:extLst>
              <a:ext uri="{FF2B5EF4-FFF2-40B4-BE49-F238E27FC236}">
                <a16:creationId xmlns:a16="http://schemas.microsoft.com/office/drawing/2014/main" id="{11E4BD3C-9A4F-DA48-3169-3FD16AC2B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223" y="947433"/>
            <a:ext cx="3292766" cy="498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6B08F6BC-8C65-7E1F-FDDD-CF076E7EA4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3807" y="1032226"/>
            <a:ext cx="2297703" cy="4635500"/>
          </a:xfrm>
          <a:prstGeom prst="rect">
            <a:avLst/>
          </a:prstGeom>
        </p:spPr>
      </p:pic>
      <p:pic>
        <p:nvPicPr>
          <p:cNvPr id="14" name="Picture 2" descr="iPhone 12 png">
            <a:extLst>
              <a:ext uri="{FF2B5EF4-FFF2-40B4-BE49-F238E27FC236}">
                <a16:creationId xmlns:a16="http://schemas.microsoft.com/office/drawing/2014/main" id="{A187FD50-F79A-228B-EEE5-276B788A1E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2" t="341" r="10723"/>
          <a:stretch/>
        </p:blipFill>
        <p:spPr bwMode="auto">
          <a:xfrm>
            <a:off x="4953596" y="927818"/>
            <a:ext cx="2743903" cy="5040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3" descr="Εικόνα που περιέχει κείμενο, στιγμιότυπο οθόνης, γραμματοσειρά,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440C386C-8B24-8CAB-15AB-B6A19B7543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8791" y="980923"/>
            <a:ext cx="2102575" cy="4672389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1285930-3605-3972-B58E-82E09A3F4D41}"/>
              </a:ext>
            </a:extLst>
          </p:cNvPr>
          <p:cNvSpPr/>
          <p:nvPr/>
        </p:nvSpPr>
        <p:spPr>
          <a:xfrm>
            <a:off x="904273" y="367334"/>
            <a:ext cx="2302280" cy="311561"/>
          </a:xfrm>
          <a:prstGeom prst="roundRect">
            <a:avLst/>
          </a:prstGeom>
          <a:solidFill>
            <a:srgbClr val="6200E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8000" tIns="48000" rIns="48000" bIns="48000">
            <a:spAutoFit/>
          </a:bodyPr>
          <a:lstStyle/>
          <a:p>
            <a:pPr lvl="0" defTabSz="609585">
              <a:defRPr/>
            </a:pP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Β</a:t>
            </a:r>
            <a:r>
              <a:rPr lang="en-US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ή</a:t>
            </a:r>
            <a:r>
              <a:rPr lang="el-GR" sz="1200" dirty="0" err="1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ματα</a:t>
            </a:r>
            <a:r>
              <a:rPr lang="el-GR" sz="1200" dirty="0">
                <a:ln w="12700">
                  <a:noFill/>
                  <a:prstDash val="solid"/>
                </a:ln>
                <a:solidFill>
                  <a:srgbClr val="FFFFFF"/>
                </a:solidFill>
                <a:latin typeface="Roobert PRO Medium" pitchFamily="2" charset="0"/>
              </a:rPr>
              <a:t> επισύναψης απόδειξης</a:t>
            </a:r>
            <a:endParaRPr lang="en-GB" sz="1200" dirty="0">
              <a:ln w="12700">
                <a:noFill/>
                <a:prstDash val="solid"/>
              </a:ln>
              <a:solidFill>
                <a:srgbClr val="FFFFFF"/>
              </a:solidFill>
              <a:latin typeface="Roobert PRO Medium" pitchFamily="2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C465691-1C42-4F85-BFE0-4C99CC0F77B4}"/>
              </a:ext>
            </a:extLst>
          </p:cNvPr>
          <p:cNvSpPr/>
          <p:nvPr/>
        </p:nvSpPr>
        <p:spPr>
          <a:xfrm>
            <a:off x="459575" y="367334"/>
            <a:ext cx="354969" cy="311561"/>
          </a:xfrm>
          <a:prstGeom prst="roundRect">
            <a:avLst/>
          </a:prstGeom>
          <a:solidFill>
            <a:schemeClr val="bg1"/>
          </a:solidFill>
          <a:ln w="10160">
            <a:solidFill>
              <a:srgbClr val="6200E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72000" tIns="48000" rIns="72000" bIns="48000">
            <a:spAutoFit/>
          </a:bodyPr>
          <a:lstStyle/>
          <a:p>
            <a:pPr algn="ctr" defTabSz="609585"/>
            <a:r>
              <a:rPr lang="el-GR" sz="1200" dirty="0">
                <a:ln w="12700">
                  <a:noFill/>
                  <a:prstDash val="solid"/>
                </a:ln>
                <a:solidFill>
                  <a:srgbClr val="6200EA"/>
                </a:solidFill>
                <a:latin typeface="Roobert PRO Medium" pitchFamily="2" charset="0"/>
              </a:rPr>
              <a:t>02</a:t>
            </a:r>
            <a:endParaRPr lang="en-GB" sz="1200" dirty="0">
              <a:ln w="12700">
                <a:noFill/>
                <a:prstDash val="solid"/>
              </a:ln>
              <a:solidFill>
                <a:srgbClr val="6200EA"/>
              </a:solidFill>
              <a:latin typeface="Roobert PRO Medium" pitchFamily="2" charset="0"/>
            </a:endParaRPr>
          </a:p>
        </p:txBody>
      </p:sp>
      <p:pic>
        <p:nvPicPr>
          <p:cNvPr id="10" name="Picture 2" descr="iPhone 12 png">
            <a:extLst>
              <a:ext uri="{FF2B5EF4-FFF2-40B4-BE49-F238E27FC236}">
                <a16:creationId xmlns:a16="http://schemas.microsoft.com/office/drawing/2014/main" id="{75E081BC-85B8-5F56-DC33-9AD4BEF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0" y="927818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Στρογγυλεμένο ορθογώνιο 18">
            <a:extLst>
              <a:ext uri="{FF2B5EF4-FFF2-40B4-BE49-F238E27FC236}">
                <a16:creationId xmlns:a16="http://schemas.microsoft.com/office/drawing/2014/main" id="{12195FDF-8C89-2DA7-A0C1-6459BD189002}"/>
              </a:ext>
            </a:extLst>
          </p:cNvPr>
          <p:cNvSpPr/>
          <p:nvPr/>
        </p:nvSpPr>
        <p:spPr>
          <a:xfrm>
            <a:off x="2127366" y="5881787"/>
            <a:ext cx="5264085" cy="6088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E6010E5-74D4-3E03-45A4-A3F4C84AB7A5}"/>
              </a:ext>
            </a:extLst>
          </p:cNvPr>
          <p:cNvSpPr txBox="1"/>
          <p:nvPr/>
        </p:nvSpPr>
        <p:spPr>
          <a:xfrm>
            <a:off x="2140576" y="5896063"/>
            <a:ext cx="5450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Συνέχισε στην επιλογή «Προωθητικές ενέργειες» και από εκεί επίλεξε το «Κέρδισε 20% </a:t>
            </a:r>
            <a:r>
              <a:rPr lang="en" sz="1200" dirty="0" err="1">
                <a:latin typeface="Roobert PRO" pitchFamily="2" charset="0"/>
              </a:rPr>
              <a:t>payzy</a:t>
            </a:r>
            <a:r>
              <a:rPr lang="en" sz="1200" dirty="0">
                <a:latin typeface="Roobert PRO" pitchFamily="2" charset="0"/>
              </a:rPr>
              <a:t> cashback </a:t>
            </a:r>
            <a:r>
              <a:rPr lang="el-GR" sz="1200" dirty="0">
                <a:latin typeface="Roobert PRO" pitchFamily="2" charset="0"/>
              </a:rPr>
              <a:t>σε οικιακές μικροσυσκευές στον ΓΕΡΜΑΝΟ»</a:t>
            </a:r>
          </a:p>
        </p:txBody>
      </p:sp>
      <p:sp>
        <p:nvSpPr>
          <p:cNvPr id="3" name="Στρογγυλεμένο ορθογώνιο 36">
            <a:extLst>
              <a:ext uri="{FF2B5EF4-FFF2-40B4-BE49-F238E27FC236}">
                <a16:creationId xmlns:a16="http://schemas.microsoft.com/office/drawing/2014/main" id="{5F33FB91-9EC6-8398-655D-E6E8F5CAF6A1}"/>
              </a:ext>
            </a:extLst>
          </p:cNvPr>
          <p:cNvSpPr/>
          <p:nvPr/>
        </p:nvSpPr>
        <p:spPr>
          <a:xfrm>
            <a:off x="1785411" y="3599895"/>
            <a:ext cx="1366121" cy="35696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Στρογγυλεμένο ορθογώνιο 36">
            <a:extLst>
              <a:ext uri="{FF2B5EF4-FFF2-40B4-BE49-F238E27FC236}">
                <a16:creationId xmlns:a16="http://schemas.microsoft.com/office/drawing/2014/main" id="{24020E85-C96F-D551-478E-E8D04E1CF96A}"/>
              </a:ext>
            </a:extLst>
          </p:cNvPr>
          <p:cNvSpPr/>
          <p:nvPr/>
        </p:nvSpPr>
        <p:spPr>
          <a:xfrm>
            <a:off x="5300960" y="3262368"/>
            <a:ext cx="1590080" cy="48724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Στρογγυλεμένο ορθογώνιο 36">
            <a:extLst>
              <a:ext uri="{FF2B5EF4-FFF2-40B4-BE49-F238E27FC236}">
                <a16:creationId xmlns:a16="http://schemas.microsoft.com/office/drawing/2014/main" id="{01B9ED46-E092-6465-80D6-A31FB9C81BA0}"/>
              </a:ext>
            </a:extLst>
          </p:cNvPr>
          <p:cNvSpPr/>
          <p:nvPr/>
        </p:nvSpPr>
        <p:spPr>
          <a:xfrm>
            <a:off x="8912592" y="4831499"/>
            <a:ext cx="1298845" cy="30602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Ορθογώνιο 16">
            <a:extLst>
              <a:ext uri="{FF2B5EF4-FFF2-40B4-BE49-F238E27FC236}">
                <a16:creationId xmlns:a16="http://schemas.microsoft.com/office/drawing/2014/main" id="{A0DF8D3E-8096-7490-E802-7BD64E2EED79}"/>
              </a:ext>
            </a:extLst>
          </p:cNvPr>
          <p:cNvSpPr/>
          <p:nvPr/>
        </p:nvSpPr>
        <p:spPr>
          <a:xfrm>
            <a:off x="10557164" y="6046467"/>
            <a:ext cx="1379912" cy="4441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Στρογγυλεμένο ορθογώνιο 22">
            <a:extLst>
              <a:ext uri="{FF2B5EF4-FFF2-40B4-BE49-F238E27FC236}">
                <a16:creationId xmlns:a16="http://schemas.microsoft.com/office/drawing/2014/main" id="{700EEEC6-8018-BD2B-3F91-14D12EE9967D}"/>
              </a:ext>
            </a:extLst>
          </p:cNvPr>
          <p:cNvSpPr/>
          <p:nvPr/>
        </p:nvSpPr>
        <p:spPr>
          <a:xfrm>
            <a:off x="8710810" y="5885570"/>
            <a:ext cx="2972679" cy="4441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EEFE9C-7131-DA23-AB29-886E5ED06C4F}"/>
              </a:ext>
            </a:extLst>
          </p:cNvPr>
          <p:cNvSpPr txBox="1"/>
          <p:nvPr/>
        </p:nvSpPr>
        <p:spPr>
          <a:xfrm>
            <a:off x="8710810" y="5979721"/>
            <a:ext cx="32927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Προχώρησε στο «</a:t>
            </a:r>
            <a:r>
              <a:rPr lang="en-US" sz="1200" dirty="0" err="1">
                <a:latin typeface="Roobert PRO" pitchFamily="2" charset="0"/>
              </a:rPr>
              <a:t>Ό</a:t>
            </a:r>
            <a:r>
              <a:rPr lang="el-GR" sz="1200" dirty="0">
                <a:latin typeface="Roobert PRO" pitchFamily="2" charset="0"/>
              </a:rPr>
              <a:t>λες οι</a:t>
            </a:r>
            <a:r>
              <a:rPr lang="en-US" sz="1200" dirty="0">
                <a:latin typeface="Roobert PRO" pitchFamily="2" charset="0"/>
              </a:rPr>
              <a:t> </a:t>
            </a:r>
            <a:r>
              <a:rPr lang="el-GR" sz="1200" dirty="0">
                <a:latin typeface="Roobert PRO" pitchFamily="2" charset="0"/>
              </a:rPr>
              <a:t>συναλλαγές»</a:t>
            </a:r>
          </a:p>
        </p:txBody>
      </p:sp>
    </p:spTree>
    <p:extLst>
      <p:ext uri="{BB962C8B-B14F-4D97-AF65-F5344CB8AC3E}">
        <p14:creationId xmlns:p14="http://schemas.microsoft.com/office/powerpoint/2010/main" val="325408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3BF5AE10-870D-9475-3CF5-154F2EE6DE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5080"/>
          <a:stretch/>
        </p:blipFill>
        <p:spPr>
          <a:xfrm>
            <a:off x="1592821" y="1178711"/>
            <a:ext cx="2063066" cy="4452178"/>
          </a:xfrm>
          <a:prstGeom prst="rect">
            <a:avLst/>
          </a:prstGeom>
        </p:spPr>
      </p:pic>
      <p:pic>
        <p:nvPicPr>
          <p:cNvPr id="10" name="Picture 2" descr="iPhone 12 png">
            <a:extLst>
              <a:ext uri="{FF2B5EF4-FFF2-40B4-BE49-F238E27FC236}">
                <a16:creationId xmlns:a16="http://schemas.microsoft.com/office/drawing/2014/main" id="{75E081BC-85B8-5F56-DC33-9AD4BEFD5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36" y="1023309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149BAE00-29BB-56DA-57E9-0907026DDD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9082" y="1178711"/>
            <a:ext cx="2270431" cy="4485792"/>
          </a:xfrm>
          <a:prstGeom prst="rect">
            <a:avLst/>
          </a:prstGeom>
        </p:spPr>
      </p:pic>
      <p:pic>
        <p:nvPicPr>
          <p:cNvPr id="14" name="Picture 2" descr="iPhone 12 png">
            <a:extLst>
              <a:ext uri="{FF2B5EF4-FFF2-40B4-BE49-F238E27FC236}">
                <a16:creationId xmlns:a16="http://schemas.microsoft.com/office/drawing/2014/main" id="{A187FD50-F79A-228B-EEE5-276B788A1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227" y="1023309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F203618-ADFF-3C61-B692-A0783B5758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74368" y="1178712"/>
            <a:ext cx="2203961" cy="4485791"/>
          </a:xfrm>
          <a:prstGeom prst="rect">
            <a:avLst/>
          </a:prstGeom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FEEF2146-DD99-E7DB-42A8-0173B3FAE145}"/>
              </a:ext>
            </a:extLst>
          </p:cNvPr>
          <p:cNvSpPr/>
          <p:nvPr/>
        </p:nvSpPr>
        <p:spPr>
          <a:xfrm>
            <a:off x="10557164" y="6046467"/>
            <a:ext cx="1379912" cy="4441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Picture 2" descr="iPhone 12 png">
            <a:extLst>
              <a:ext uri="{FF2B5EF4-FFF2-40B4-BE49-F238E27FC236}">
                <a16:creationId xmlns:a16="http://schemas.microsoft.com/office/drawing/2014/main" id="{016366A4-BEF7-3B29-3137-684C2E8B2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666" y="1023309"/>
            <a:ext cx="3295801" cy="49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1285930-3605-3972-B58E-82E09A3F4D41}"/>
              </a:ext>
            </a:extLst>
          </p:cNvPr>
          <p:cNvSpPr/>
          <p:nvPr/>
        </p:nvSpPr>
        <p:spPr>
          <a:xfrm>
            <a:off x="904273" y="367334"/>
            <a:ext cx="2302280" cy="311561"/>
          </a:xfrm>
          <a:prstGeom prst="roundRect">
            <a:avLst/>
          </a:prstGeom>
          <a:solidFill>
            <a:srgbClr val="6200E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48000" tIns="48000" rIns="48000" bIns="48000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Roobert PRO Medium" pitchFamily="2" charset="0"/>
                <a:ea typeface="+mn-ea"/>
                <a:cs typeface="+mn-cs"/>
              </a:rPr>
              <a:t>Β</a:t>
            </a:r>
            <a:r>
              <a:rPr kumimoji="0" lang="en-US" sz="1200" b="0" i="0" u="none" strike="noStrike" kern="1200" cap="none" spc="0" normalizeH="0" baseline="0" noProof="0" dirty="0" err="1">
                <a:ln w="12700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Roobert PRO Medium" pitchFamily="2" charset="0"/>
                <a:ea typeface="+mn-ea"/>
                <a:cs typeface="+mn-cs"/>
              </a:rPr>
              <a:t>ή</a:t>
            </a:r>
            <a:r>
              <a:rPr kumimoji="0" lang="el-GR" sz="1200" b="0" i="0" u="none" strike="noStrike" kern="1200" cap="none" spc="0" normalizeH="0" baseline="0" noProof="0" dirty="0" err="1">
                <a:ln w="12700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Roobert PRO Medium" pitchFamily="2" charset="0"/>
                <a:ea typeface="+mn-ea"/>
                <a:cs typeface="+mn-cs"/>
              </a:rPr>
              <a:t>ματα</a:t>
            </a:r>
            <a:r>
              <a:rPr kumimoji="0" lang="el-GR" sz="1200" b="0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Roobert PRO Medium" pitchFamily="2" charset="0"/>
                <a:ea typeface="+mn-ea"/>
                <a:cs typeface="+mn-cs"/>
              </a:rPr>
              <a:t> επισύναψης απόδειξης</a:t>
            </a:r>
            <a:endParaRPr kumimoji="0" lang="en-GB" sz="1200" b="0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rgbClr val="FFFFFF"/>
              </a:solidFill>
              <a:effectLst/>
              <a:uLnTx/>
              <a:uFillTx/>
              <a:latin typeface="Roobert PRO Medium" pitchFamily="2" charset="0"/>
              <a:ea typeface="+mn-ea"/>
              <a:cs typeface="+mn-cs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C465691-1C42-4F85-BFE0-4C99CC0F77B4}"/>
              </a:ext>
            </a:extLst>
          </p:cNvPr>
          <p:cNvSpPr/>
          <p:nvPr/>
        </p:nvSpPr>
        <p:spPr>
          <a:xfrm>
            <a:off x="456090" y="367334"/>
            <a:ext cx="361939" cy="311561"/>
          </a:xfrm>
          <a:prstGeom prst="roundRect">
            <a:avLst/>
          </a:prstGeom>
          <a:solidFill>
            <a:schemeClr val="bg1"/>
          </a:solidFill>
          <a:ln w="10160">
            <a:solidFill>
              <a:srgbClr val="6200E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72000" tIns="48000" rIns="72000" bIns="4800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 w="12700">
                  <a:noFill/>
                  <a:prstDash val="solid"/>
                </a:ln>
                <a:solidFill>
                  <a:srgbClr val="6200EA"/>
                </a:solidFill>
                <a:effectLst/>
                <a:uLnTx/>
                <a:uFillTx/>
                <a:latin typeface="Roobert PRO Medium" pitchFamily="2" charset="0"/>
                <a:ea typeface="+mn-ea"/>
                <a:cs typeface="+mn-cs"/>
              </a:rPr>
              <a:t>03</a:t>
            </a:r>
            <a:endParaRPr kumimoji="0" lang="en-GB" sz="1200" b="0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rgbClr val="6200EA"/>
              </a:solidFill>
              <a:effectLst/>
              <a:uLnTx/>
              <a:uFillTx/>
              <a:latin typeface="Roobert PRO Medium" pitchFamily="2" charset="0"/>
              <a:ea typeface="+mn-ea"/>
              <a:cs typeface="+mn-cs"/>
            </a:endParaRPr>
          </a:p>
        </p:txBody>
      </p:sp>
      <p:sp>
        <p:nvSpPr>
          <p:cNvPr id="19" name="Στρογγυλεμένο ορθογώνιο 18">
            <a:extLst>
              <a:ext uri="{FF2B5EF4-FFF2-40B4-BE49-F238E27FC236}">
                <a16:creationId xmlns:a16="http://schemas.microsoft.com/office/drawing/2014/main" id="{12195FDF-8C89-2DA7-A0C1-6459BD189002}"/>
              </a:ext>
            </a:extLst>
          </p:cNvPr>
          <p:cNvSpPr/>
          <p:nvPr/>
        </p:nvSpPr>
        <p:spPr>
          <a:xfrm>
            <a:off x="1703008" y="5975303"/>
            <a:ext cx="2552229" cy="7608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E6010E5-74D4-3E03-45A4-A3F4C84AB7A5}"/>
              </a:ext>
            </a:extLst>
          </p:cNvPr>
          <p:cNvSpPr txBox="1"/>
          <p:nvPr/>
        </p:nvSpPr>
        <p:spPr>
          <a:xfrm>
            <a:off x="1738791" y="6040701"/>
            <a:ext cx="251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Επίλεξε την συναλλαγή </a:t>
            </a:r>
            <a:r>
              <a:rPr lang="el-GR" sz="1200" dirty="0" err="1">
                <a:solidFill>
                  <a:prstClr val="black"/>
                </a:solidFill>
                <a:latin typeface="Roobert PRO" pitchFamily="2" charset="0"/>
              </a:rPr>
              <a:t>απ</a:t>
            </a:r>
            <a:r>
              <a:rPr lang="en-US" sz="1200" dirty="0" err="1">
                <a:solidFill>
                  <a:prstClr val="black"/>
                </a:solidFill>
                <a:latin typeface="Roobert PRO" pitchFamily="2" charset="0"/>
              </a:rPr>
              <a:t>ό</a:t>
            </a:r>
            <a:r>
              <a:rPr lang="el-GR" sz="1200" dirty="0">
                <a:solidFill>
                  <a:prstClr val="black"/>
                </a:solidFill>
                <a:latin typeface="Roobert PRO" pitchFamily="2" charset="0"/>
              </a:rPr>
              <a:t> την αγορά της/ων οικιακής/</a:t>
            </a:r>
            <a:r>
              <a:rPr lang="el-GR" sz="1200" dirty="0" err="1">
                <a:solidFill>
                  <a:prstClr val="black"/>
                </a:solidFill>
                <a:latin typeface="Roobert PRO" pitchFamily="2" charset="0"/>
              </a:rPr>
              <a:t>ών</a:t>
            </a:r>
            <a:r>
              <a:rPr lang="el-GR" sz="1200" dirty="0">
                <a:solidFill>
                  <a:prstClr val="black"/>
                </a:solidFill>
                <a:latin typeface="Roobert PRO" pitchFamily="2" charset="0"/>
              </a:rPr>
              <a:t> μικροσυσκευής/</a:t>
            </a:r>
            <a:r>
              <a:rPr lang="el-GR" sz="1200" dirty="0" err="1">
                <a:solidFill>
                  <a:prstClr val="black"/>
                </a:solidFill>
                <a:latin typeface="Roobert PRO" pitchFamily="2" charset="0"/>
              </a:rPr>
              <a:t>ών</a:t>
            </a:r>
            <a:r>
              <a:rPr lang="el-GR" sz="1200" dirty="0">
                <a:solidFill>
                  <a:prstClr val="black"/>
                </a:solidFill>
                <a:latin typeface="Roobert PRO" pitchFamily="2" charset="0"/>
              </a:rPr>
              <a:t> σου</a:t>
            </a: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obert PRO" pitchFamily="2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93D761-4A14-5316-06E6-AB4745BE0D50}"/>
              </a:ext>
            </a:extLst>
          </p:cNvPr>
          <p:cNvSpPr txBox="1"/>
          <p:nvPr/>
        </p:nvSpPr>
        <p:spPr>
          <a:xfrm>
            <a:off x="4912932" y="5991288"/>
            <a:ext cx="3295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Στην συνέχεια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επισυν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ά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πτεις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 την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 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απόδειξη της</a:t>
            </a:r>
            <a:r>
              <a:rPr lang="el-GR" sz="1200" dirty="0">
                <a:solidFill>
                  <a:prstClr val="black"/>
                </a:solidFill>
                <a:latin typeface="Roobert PRO" pitchFamily="2" charset="0"/>
              </a:rPr>
              <a:t>/ων οικιακής/</a:t>
            </a:r>
            <a:r>
              <a:rPr lang="el-GR" sz="1200" dirty="0" err="1">
                <a:solidFill>
                  <a:prstClr val="black"/>
                </a:solidFill>
                <a:latin typeface="Roobert PRO" pitchFamily="2" charset="0"/>
              </a:rPr>
              <a:t>ών</a:t>
            </a:r>
            <a:r>
              <a:rPr lang="el-GR" sz="1200" dirty="0">
                <a:solidFill>
                  <a:prstClr val="black"/>
                </a:solidFill>
                <a:latin typeface="Roobert PRO" pitchFamily="2" charset="0"/>
              </a:rPr>
              <a:t> μικροσυσκευής/</a:t>
            </a:r>
            <a:r>
              <a:rPr lang="el-GR" sz="1200" dirty="0" err="1">
                <a:solidFill>
                  <a:prstClr val="black"/>
                </a:solidFill>
                <a:latin typeface="Roobert PRO" pitchFamily="2" charset="0"/>
              </a:rPr>
              <a:t>ών</a:t>
            </a:r>
            <a:r>
              <a:rPr lang="el-GR" sz="1200" dirty="0">
                <a:solidFill>
                  <a:prstClr val="black"/>
                </a:solidFill>
                <a:latin typeface="Roobert PRO" pitchFamily="2" charset="0"/>
              </a:rPr>
              <a:t> σου</a:t>
            </a:r>
            <a:r>
              <a:rPr lang="en-US" sz="1200" dirty="0">
                <a:solidFill>
                  <a:prstClr val="black"/>
                </a:solidFill>
                <a:latin typeface="Roobert PRO" pitchFamily="2" charset="0"/>
              </a:rPr>
              <a:t> 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πατώντας «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Επισ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ύ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ναψη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obert PRO" pitchFamily="2" charset="0"/>
                <a:ea typeface="+mn-ea"/>
                <a:cs typeface="+mn-cs"/>
              </a:rPr>
              <a:t> απόδειξης αγοράς»</a:t>
            </a:r>
          </a:p>
        </p:txBody>
      </p:sp>
      <p:sp>
        <p:nvSpPr>
          <p:cNvPr id="22" name="Στρογγυλεμένο ορθογώνιο 21">
            <a:extLst>
              <a:ext uri="{FF2B5EF4-FFF2-40B4-BE49-F238E27FC236}">
                <a16:creationId xmlns:a16="http://schemas.microsoft.com/office/drawing/2014/main" id="{E1A0A760-69C7-EBEA-8E9C-E7108235D13F}"/>
              </a:ext>
            </a:extLst>
          </p:cNvPr>
          <p:cNvSpPr/>
          <p:nvPr/>
        </p:nvSpPr>
        <p:spPr>
          <a:xfrm>
            <a:off x="4892807" y="5981822"/>
            <a:ext cx="3227453" cy="8309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Στρογγυλεμένο ορθογώνιο 36">
            <a:extLst>
              <a:ext uri="{FF2B5EF4-FFF2-40B4-BE49-F238E27FC236}">
                <a16:creationId xmlns:a16="http://schemas.microsoft.com/office/drawing/2014/main" id="{ECECCA2A-8D8A-6A05-93A4-1DDB455EB3C0}"/>
              </a:ext>
            </a:extLst>
          </p:cNvPr>
          <p:cNvSpPr/>
          <p:nvPr/>
        </p:nvSpPr>
        <p:spPr>
          <a:xfrm>
            <a:off x="1612214" y="2663895"/>
            <a:ext cx="1990244" cy="38433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Στρογγυλεμένο ορθογώνιο 39">
            <a:extLst>
              <a:ext uri="{FF2B5EF4-FFF2-40B4-BE49-F238E27FC236}">
                <a16:creationId xmlns:a16="http://schemas.microsoft.com/office/drawing/2014/main" id="{6C79C8DF-9820-9624-1F91-5E97602ABAA6}"/>
              </a:ext>
            </a:extLst>
          </p:cNvPr>
          <p:cNvSpPr/>
          <p:nvPr/>
        </p:nvSpPr>
        <p:spPr>
          <a:xfrm>
            <a:off x="5294425" y="2822811"/>
            <a:ext cx="1455850" cy="35718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Στρογγυλεμένο ορθογώνιο 12">
            <a:extLst>
              <a:ext uri="{FF2B5EF4-FFF2-40B4-BE49-F238E27FC236}">
                <a16:creationId xmlns:a16="http://schemas.microsoft.com/office/drawing/2014/main" id="{2184AF1A-C084-EE34-7CCD-ACF9A951F9C6}"/>
              </a:ext>
            </a:extLst>
          </p:cNvPr>
          <p:cNvSpPr/>
          <p:nvPr/>
        </p:nvSpPr>
        <p:spPr>
          <a:xfrm>
            <a:off x="10193400" y="1744507"/>
            <a:ext cx="871539" cy="35575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586CB3-0161-C29D-7B07-71F2E991440C}"/>
              </a:ext>
            </a:extLst>
          </p:cNvPr>
          <p:cNvSpPr txBox="1"/>
          <p:nvPr/>
        </p:nvSpPr>
        <p:spPr>
          <a:xfrm>
            <a:off x="8494677" y="6019864"/>
            <a:ext cx="3603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latin typeface="Roobert PRO" pitchFamily="2" charset="0"/>
              </a:rPr>
              <a:t>Εφόσον έχεις επισυνάψει την απόδειξη σου μπορείς να παρακολουθήσεις την πορεία του αιτήματος σου</a:t>
            </a:r>
          </a:p>
        </p:txBody>
      </p:sp>
      <p:sp>
        <p:nvSpPr>
          <p:cNvPr id="17" name="Στρογγυλεμένο ορθογώνιο 16">
            <a:extLst>
              <a:ext uri="{FF2B5EF4-FFF2-40B4-BE49-F238E27FC236}">
                <a16:creationId xmlns:a16="http://schemas.microsoft.com/office/drawing/2014/main" id="{BCA4F789-DEE8-A9B5-F148-F1AFC3A766D0}"/>
              </a:ext>
            </a:extLst>
          </p:cNvPr>
          <p:cNvSpPr/>
          <p:nvPr/>
        </p:nvSpPr>
        <p:spPr>
          <a:xfrm>
            <a:off x="8494677" y="6010301"/>
            <a:ext cx="3295801" cy="72587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815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F31501F1FF1548894ABD89F4BD08AF" ma:contentTypeVersion="0" ma:contentTypeDescription="Create a new document." ma:contentTypeScope="" ma:versionID="23959b7169d01176b0111465cc8b1da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FD5D4C-FF36-4AD5-ABCD-BE4439F428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E9B58F-85BE-448C-9E1A-A6631F09C1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15BEDC-9E72-4D44-98B5-61BFAEA46B2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139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Roobert PRO</vt:lpstr>
      <vt:lpstr>Roobert PRO Medium</vt:lpstr>
      <vt:lpstr>Roobert PRO SemiBold</vt:lpstr>
      <vt:lpstr>Office Theme</vt:lpstr>
      <vt:lpstr>PowerPoint Presentation</vt:lpstr>
      <vt:lpstr>PowerPoint Presentation</vt:lpstr>
      <vt:lpstr>PowerPoint Presentation</vt:lpstr>
    </vt:vector>
  </TitlesOfParts>
  <Company>COSMOTE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Neroutsou Aikaterini maria</dc:creator>
  <cp:lastModifiedBy>Kopanaki Georgia</cp:lastModifiedBy>
  <cp:revision>10</cp:revision>
  <dcterms:created xsi:type="dcterms:W3CDTF">2024-05-24T08:15:25Z</dcterms:created>
  <dcterms:modified xsi:type="dcterms:W3CDTF">2025-03-17T12:33:43Z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0x01010088F31501F1FF1548894ABD89F4BD08AF</vt:lpwstr>
  </property>
</Properties>
</file>